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10287000" cx="18288000"/>
  <p:notesSz cx="6858000" cy="9144000"/>
  <p:embeddedFontLst>
    <p:embeddedFont>
      <p:font typeface="Montserrat Black"/>
      <p:bold r:id="rId20"/>
      <p:boldItalic r:id="rId21"/>
    </p:embeddedFont>
    <p:embeddedFont>
      <p:font typeface="Montserrat"/>
      <p:regular r:id="rId22"/>
      <p:bold r:id="rId23"/>
      <p:italic r:id="rId24"/>
      <p:boldItalic r:id="rId25"/>
    </p:embeddedFont>
    <p:embeddedFont>
      <p:font typeface="Montserrat Medium"/>
      <p:regular r:id="rId26"/>
      <p:bold r:id="rId27"/>
      <p:italic r:id="rId28"/>
      <p:boldItalic r:id="rId29"/>
    </p:embeddedFont>
    <p:embeddedFont>
      <p:font typeface="Montserrat Light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r:id="rId34" roundtripDataSignature="AMtx7mhtN5COzhWRhO4+Og1rEEuwtg5FJ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Black-bold.fntdata"/><Relationship Id="rId22" Type="http://schemas.openxmlformats.org/officeDocument/2006/relationships/font" Target="fonts/Montserrat-regular.fntdata"/><Relationship Id="rId21" Type="http://schemas.openxmlformats.org/officeDocument/2006/relationships/font" Target="fonts/MontserratBlack-boldItalic.fntdata"/><Relationship Id="rId24" Type="http://schemas.openxmlformats.org/officeDocument/2006/relationships/font" Target="fonts/Montserrat-italic.fntdata"/><Relationship Id="rId23" Type="http://schemas.openxmlformats.org/officeDocument/2006/relationships/font" Target="fonts/Montserrat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Medium-regular.fntdata"/><Relationship Id="rId25" Type="http://schemas.openxmlformats.org/officeDocument/2006/relationships/font" Target="fonts/Montserrat-boldItalic.fntdata"/><Relationship Id="rId28" Type="http://schemas.openxmlformats.org/officeDocument/2006/relationships/font" Target="fonts/MontserratMedium-italic.fntdata"/><Relationship Id="rId27" Type="http://schemas.openxmlformats.org/officeDocument/2006/relationships/font" Target="fonts/MontserratMedium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Medium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Light-bold.fntdata"/><Relationship Id="rId30" Type="http://schemas.openxmlformats.org/officeDocument/2006/relationships/font" Target="fonts/MontserratLight-regular.fntdata"/><Relationship Id="rId11" Type="http://schemas.openxmlformats.org/officeDocument/2006/relationships/slide" Target="slides/slide6.xml"/><Relationship Id="rId33" Type="http://schemas.openxmlformats.org/officeDocument/2006/relationships/font" Target="fonts/MontserratLight-boldItalic.fntdata"/><Relationship Id="rId10" Type="http://schemas.openxmlformats.org/officeDocument/2006/relationships/slide" Target="slides/slide5.xml"/><Relationship Id="rId32" Type="http://schemas.openxmlformats.org/officeDocument/2006/relationships/font" Target="fonts/MontserratLight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customschemas.google.com/relationships/presentationmetadata" Target="meta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1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60" name="Google Shape;160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65" name="Google Shape;165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0" name="Google Shape;170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5" name="Google Shape;175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781fc36a90_3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80" name="Google Shape;180;g2781fc36a90_3_1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1" name="Google Shape;91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0" name="Google Shape;110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8" name="Google Shape;118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6" name="Google Shape;126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3" name="Google Shape;133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781fc36a90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0" name="Google Shape;140;g2781fc36a90_2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7" name="Google Shape;147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5" name="Google Shape;155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7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8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8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9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9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0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1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1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2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2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22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2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3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23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23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23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2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5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5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5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2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6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6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6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2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7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Relationship Id="rId4" Type="http://schemas.openxmlformats.org/officeDocument/2006/relationships/image" Target="../media/image14.png"/><Relationship Id="rId5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Relationship Id="rId4" Type="http://schemas.openxmlformats.org/officeDocument/2006/relationships/image" Target="../media/image14.png"/><Relationship Id="rId5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Relationship Id="rId4" Type="http://schemas.openxmlformats.org/officeDocument/2006/relationships/image" Target="../media/image14.png"/><Relationship Id="rId5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2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14.png"/><Relationship Id="rId5" Type="http://schemas.openxmlformats.org/officeDocument/2006/relationships/image" Target="../media/image1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 rot="-5400000">
            <a:off x="4000500" y="-4000500"/>
            <a:ext cx="10287000" cy="18288000"/>
          </a:xfrm>
          <a:custGeom>
            <a:rect b="b" l="l" r="r" t="t"/>
            <a:pathLst>
              <a:path extrusionOk="0"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19440" r="-19438" t="0"/>
            </a:stretch>
          </a:blipFill>
          <a:ln>
            <a:noFill/>
          </a:ln>
        </p:spPr>
      </p:sp>
      <p:sp>
        <p:nvSpPr>
          <p:cNvPr id="85" name="Google Shape;85;p1"/>
          <p:cNvSpPr/>
          <p:nvPr/>
        </p:nvSpPr>
        <p:spPr>
          <a:xfrm rot="-1907389">
            <a:off x="734057" y="5223789"/>
            <a:ext cx="18178092" cy="13641143"/>
          </a:xfrm>
          <a:custGeom>
            <a:rect b="b" l="l" r="r" t="t"/>
            <a:pathLst>
              <a:path extrusionOk="0" h="13641143" w="18178092">
                <a:moveTo>
                  <a:pt x="0" y="0"/>
                </a:moveTo>
                <a:lnTo>
                  <a:pt x="18178092" y="0"/>
                </a:lnTo>
                <a:lnTo>
                  <a:pt x="18178092" y="13641143"/>
                </a:lnTo>
                <a:lnTo>
                  <a:pt x="0" y="1364114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6" name="Google Shape;86;p1"/>
          <p:cNvSpPr/>
          <p:nvPr/>
        </p:nvSpPr>
        <p:spPr>
          <a:xfrm>
            <a:off x="4966093" y="5485014"/>
            <a:ext cx="8053990" cy="4530370"/>
          </a:xfrm>
          <a:custGeom>
            <a:rect b="b" l="l" r="r" t="t"/>
            <a:pathLst>
              <a:path extrusionOk="0" h="4530370" w="8053990">
                <a:moveTo>
                  <a:pt x="0" y="0"/>
                </a:moveTo>
                <a:lnTo>
                  <a:pt x="8053990" y="0"/>
                </a:lnTo>
                <a:lnTo>
                  <a:pt x="8053990" y="4530369"/>
                </a:lnTo>
                <a:lnTo>
                  <a:pt x="0" y="453036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7" name="Google Shape;87;p1"/>
          <p:cNvSpPr txBox="1"/>
          <p:nvPr/>
        </p:nvSpPr>
        <p:spPr>
          <a:xfrm>
            <a:off x="4046639" y="2267906"/>
            <a:ext cx="10194721" cy="32171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800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686"/>
              <a:buFont typeface="Arial"/>
              <a:buNone/>
            </a:pPr>
            <a:r>
              <a:rPr b="0" i="0" lang="en-US" sz="10686" u="none" cap="none" strike="noStrike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PROYECTO SEMESTRAL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1"/>
          <p:cNvSpPr txBox="1"/>
          <p:nvPr/>
        </p:nvSpPr>
        <p:spPr>
          <a:xfrm>
            <a:off x="2594526" y="940390"/>
            <a:ext cx="12286252" cy="10463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800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958"/>
              <a:buFont typeface="Arial"/>
              <a:buNone/>
            </a:pPr>
            <a:r>
              <a:rPr b="0" i="0" lang="en-US" sz="6958" u="none" cap="none" strike="noStrike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BIG DATA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51A38"/>
        </a:solid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6038" y="927438"/>
            <a:ext cx="12955926" cy="8432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51A38"/>
        </a:solid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5125" y="607313"/>
            <a:ext cx="17097749" cy="9072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51A38"/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3175" y="701549"/>
            <a:ext cx="15721649" cy="8883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51A38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3"/>
          <p:cNvSpPr/>
          <p:nvPr/>
        </p:nvSpPr>
        <p:spPr>
          <a:xfrm>
            <a:off x="1318875" y="581877"/>
            <a:ext cx="15650249" cy="9123258"/>
          </a:xfrm>
          <a:custGeom>
            <a:rect b="b" l="l" r="r" t="t"/>
            <a:pathLst>
              <a:path extrusionOk="0" h="7650531" w="13462580">
                <a:moveTo>
                  <a:pt x="0" y="0"/>
                </a:moveTo>
                <a:lnTo>
                  <a:pt x="13462580" y="0"/>
                </a:lnTo>
                <a:lnTo>
                  <a:pt x="13462580" y="7650532"/>
                </a:lnTo>
                <a:lnTo>
                  <a:pt x="0" y="765053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5297" l="0" r="0" t="-14809"/>
            </a:stretch>
          </a:blipFill>
          <a:ln>
            <a:noFill/>
          </a:ln>
        </p:spPr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781fc36a90_3_16"/>
          <p:cNvSpPr/>
          <p:nvPr/>
        </p:nvSpPr>
        <p:spPr>
          <a:xfrm rot="-5400000">
            <a:off x="4000500" y="-4000500"/>
            <a:ext cx="10287000" cy="18288000"/>
          </a:xfrm>
          <a:custGeom>
            <a:rect b="b" l="l" r="r" t="t"/>
            <a:pathLst>
              <a:path extrusionOk="0"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19438" r="-19438" t="0"/>
            </a:stretch>
          </a:blipFill>
          <a:ln>
            <a:noFill/>
          </a:ln>
        </p:spPr>
      </p:sp>
      <p:sp>
        <p:nvSpPr>
          <p:cNvPr id="183" name="Google Shape;183;g2781fc36a90_3_16"/>
          <p:cNvSpPr/>
          <p:nvPr/>
        </p:nvSpPr>
        <p:spPr>
          <a:xfrm rot="-1909395">
            <a:off x="735487" y="5633384"/>
            <a:ext cx="18184964" cy="13646300"/>
          </a:xfrm>
          <a:custGeom>
            <a:rect b="b" l="l" r="r" t="t"/>
            <a:pathLst>
              <a:path extrusionOk="0" h="13641143" w="18178092">
                <a:moveTo>
                  <a:pt x="0" y="0"/>
                </a:moveTo>
                <a:lnTo>
                  <a:pt x="18178092" y="0"/>
                </a:lnTo>
                <a:lnTo>
                  <a:pt x="18178092" y="13641143"/>
                </a:lnTo>
                <a:lnTo>
                  <a:pt x="0" y="1364114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4" name="Google Shape;184;g2781fc36a90_3_16"/>
          <p:cNvSpPr/>
          <p:nvPr/>
        </p:nvSpPr>
        <p:spPr>
          <a:xfrm>
            <a:off x="5079062" y="5629274"/>
            <a:ext cx="7812370" cy="4224570"/>
          </a:xfrm>
          <a:custGeom>
            <a:rect b="b" l="l" r="r" t="t"/>
            <a:pathLst>
              <a:path extrusionOk="0" h="4530370" w="8053990">
                <a:moveTo>
                  <a:pt x="0" y="0"/>
                </a:moveTo>
                <a:lnTo>
                  <a:pt x="8053990" y="0"/>
                </a:lnTo>
                <a:lnTo>
                  <a:pt x="8053990" y="4530369"/>
                </a:lnTo>
                <a:lnTo>
                  <a:pt x="0" y="453036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5" name="Google Shape;185;g2781fc36a90_3_16"/>
          <p:cNvSpPr txBox="1"/>
          <p:nvPr/>
        </p:nvSpPr>
        <p:spPr>
          <a:xfrm>
            <a:off x="4046639" y="2267906"/>
            <a:ext cx="10194600" cy="35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800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686"/>
              <a:buFont typeface="Arial"/>
              <a:buNone/>
            </a:pPr>
            <a:r>
              <a:rPr lang="en-US" sz="10686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Conclusiones finales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g2781fc36a90_3_16"/>
          <p:cNvSpPr txBox="1"/>
          <p:nvPr/>
        </p:nvSpPr>
        <p:spPr>
          <a:xfrm>
            <a:off x="3000901" y="983690"/>
            <a:ext cx="12286200" cy="107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800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958"/>
              <a:buFont typeface="Arial"/>
              <a:buNone/>
            </a:pPr>
            <a:r>
              <a:rPr b="0" i="0" lang="en-US" sz="6958" u="none" cap="none" strike="noStrike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BIG DATA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"/>
          <p:cNvSpPr/>
          <p:nvPr/>
        </p:nvSpPr>
        <p:spPr>
          <a:xfrm rot="-5400000">
            <a:off x="4000500" y="-4000500"/>
            <a:ext cx="10287000" cy="18288000"/>
          </a:xfrm>
          <a:custGeom>
            <a:rect b="b" l="l" r="r" t="t"/>
            <a:pathLst>
              <a:path extrusionOk="0"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19440" r="-19438" t="0"/>
            </a:stretch>
          </a:blipFill>
          <a:ln>
            <a:noFill/>
          </a:ln>
        </p:spPr>
      </p:sp>
      <p:sp>
        <p:nvSpPr>
          <p:cNvPr id="94" name="Google Shape;94;p2"/>
          <p:cNvSpPr/>
          <p:nvPr/>
        </p:nvSpPr>
        <p:spPr>
          <a:xfrm rot="3995505">
            <a:off x="-6210137" y="-661805"/>
            <a:ext cx="12749019" cy="11957678"/>
          </a:xfrm>
          <a:custGeom>
            <a:rect b="b" l="l" r="r" t="t"/>
            <a:pathLst>
              <a:path extrusionOk="0" h="11957678" w="12749019">
                <a:moveTo>
                  <a:pt x="0" y="0"/>
                </a:moveTo>
                <a:lnTo>
                  <a:pt x="12749019" y="0"/>
                </a:lnTo>
                <a:lnTo>
                  <a:pt x="12749019" y="11957678"/>
                </a:lnTo>
                <a:lnTo>
                  <a:pt x="0" y="1195767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-24982" t="0"/>
            </a:stretch>
          </a:blipFill>
          <a:ln>
            <a:noFill/>
          </a:ln>
        </p:spPr>
      </p:sp>
      <p:sp>
        <p:nvSpPr>
          <p:cNvPr id="95" name="Google Shape;95;p2"/>
          <p:cNvSpPr/>
          <p:nvPr/>
        </p:nvSpPr>
        <p:spPr>
          <a:xfrm>
            <a:off x="5643331" y="2647614"/>
            <a:ext cx="1264565" cy="1264565"/>
          </a:xfrm>
          <a:custGeom>
            <a:rect b="b" l="l" r="r" t="t"/>
            <a:pathLst>
              <a:path extrusionOk="0" h="1264565" w="1264565">
                <a:moveTo>
                  <a:pt x="0" y="0"/>
                </a:moveTo>
                <a:lnTo>
                  <a:pt x="1264565" y="0"/>
                </a:lnTo>
                <a:lnTo>
                  <a:pt x="1264565" y="1264565"/>
                </a:lnTo>
                <a:lnTo>
                  <a:pt x="0" y="126456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6" name="Google Shape;96;p2"/>
          <p:cNvSpPr/>
          <p:nvPr/>
        </p:nvSpPr>
        <p:spPr>
          <a:xfrm>
            <a:off x="5643331" y="4431217"/>
            <a:ext cx="1264565" cy="1264565"/>
          </a:xfrm>
          <a:custGeom>
            <a:rect b="b" l="l" r="r" t="t"/>
            <a:pathLst>
              <a:path extrusionOk="0" h="1264565" w="1264565">
                <a:moveTo>
                  <a:pt x="0" y="0"/>
                </a:moveTo>
                <a:lnTo>
                  <a:pt x="1264565" y="0"/>
                </a:lnTo>
                <a:lnTo>
                  <a:pt x="1264565" y="1264565"/>
                </a:lnTo>
                <a:lnTo>
                  <a:pt x="0" y="126456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7" name="Google Shape;97;p2"/>
          <p:cNvSpPr txBox="1"/>
          <p:nvPr/>
        </p:nvSpPr>
        <p:spPr>
          <a:xfrm>
            <a:off x="7054385" y="3033488"/>
            <a:ext cx="4003500" cy="53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99"/>
              <a:buFont typeface="Arial"/>
              <a:buNone/>
            </a:pPr>
            <a:r>
              <a:rPr b="0" i="0" lang="en-US" sz="3199" u="none" cap="none" strike="noStrik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Arquitectura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2"/>
          <p:cNvSpPr txBox="1"/>
          <p:nvPr/>
        </p:nvSpPr>
        <p:spPr>
          <a:xfrm>
            <a:off x="7054385" y="4485014"/>
            <a:ext cx="4003500" cy="10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99"/>
              <a:buFont typeface="Arial"/>
              <a:buNone/>
            </a:pPr>
            <a:r>
              <a:rPr b="0" i="0" lang="en-US" sz="3199" u="none" cap="none" strike="noStrik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Fuente de procesos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2"/>
          <p:cNvSpPr txBox="1"/>
          <p:nvPr/>
        </p:nvSpPr>
        <p:spPr>
          <a:xfrm>
            <a:off x="7054262" y="6268618"/>
            <a:ext cx="4003500" cy="10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99"/>
              <a:buFont typeface="Arial"/>
              <a:buNone/>
            </a:pPr>
            <a:r>
              <a:rPr b="0" i="0" lang="en-US" sz="3199" u="none" cap="none" strike="noStrik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Desarrollo realizado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2"/>
          <p:cNvSpPr txBox="1"/>
          <p:nvPr/>
        </p:nvSpPr>
        <p:spPr>
          <a:xfrm>
            <a:off x="7054262" y="8047532"/>
            <a:ext cx="4003500" cy="10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99"/>
              <a:buFont typeface="Arial"/>
              <a:buNone/>
            </a:pPr>
            <a:r>
              <a:rPr b="0" i="0" lang="en-US" sz="3199" u="none" cap="none" strike="noStrik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Visualización del tema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2"/>
          <p:cNvSpPr txBox="1"/>
          <p:nvPr/>
        </p:nvSpPr>
        <p:spPr>
          <a:xfrm>
            <a:off x="5963813" y="3036012"/>
            <a:ext cx="623700" cy="5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6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33"/>
              <a:buFont typeface="Arial"/>
              <a:buNone/>
            </a:pPr>
            <a:r>
              <a:rPr b="1" i="0" lang="en-US" sz="4633" u="none" cap="none" strike="noStrike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1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2"/>
          <p:cNvSpPr txBox="1"/>
          <p:nvPr/>
        </p:nvSpPr>
        <p:spPr>
          <a:xfrm>
            <a:off x="5963813" y="4819616"/>
            <a:ext cx="623700" cy="5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6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33"/>
              <a:buFont typeface="Arial"/>
              <a:buNone/>
            </a:pPr>
            <a:r>
              <a:rPr b="1" i="0" lang="en-US" sz="4633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2"/>
          <p:cNvSpPr txBox="1"/>
          <p:nvPr/>
        </p:nvSpPr>
        <p:spPr>
          <a:xfrm>
            <a:off x="5690956" y="1009650"/>
            <a:ext cx="8018822" cy="10172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8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46"/>
              <a:buFont typeface="Arial"/>
              <a:buNone/>
            </a:pPr>
            <a:r>
              <a:rPr b="0" i="0" lang="en-US" sz="6746" u="none" cap="none" strike="noStrike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Contenidos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"/>
          <p:cNvSpPr/>
          <p:nvPr/>
        </p:nvSpPr>
        <p:spPr>
          <a:xfrm>
            <a:off x="5643331" y="6214821"/>
            <a:ext cx="1264565" cy="1264565"/>
          </a:xfrm>
          <a:custGeom>
            <a:rect b="b" l="l" r="r" t="t"/>
            <a:pathLst>
              <a:path extrusionOk="0" h="1264565" w="1264565">
                <a:moveTo>
                  <a:pt x="0" y="0"/>
                </a:moveTo>
                <a:lnTo>
                  <a:pt x="1264565" y="0"/>
                </a:lnTo>
                <a:lnTo>
                  <a:pt x="1264565" y="1264564"/>
                </a:lnTo>
                <a:lnTo>
                  <a:pt x="0" y="126456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05" name="Google Shape;105;p2"/>
          <p:cNvSpPr/>
          <p:nvPr/>
        </p:nvSpPr>
        <p:spPr>
          <a:xfrm>
            <a:off x="5643331" y="7993735"/>
            <a:ext cx="1264565" cy="1264565"/>
          </a:xfrm>
          <a:custGeom>
            <a:rect b="b" l="l" r="r" t="t"/>
            <a:pathLst>
              <a:path extrusionOk="0" h="1264565" w="1264565">
                <a:moveTo>
                  <a:pt x="0" y="0"/>
                </a:moveTo>
                <a:lnTo>
                  <a:pt x="1264565" y="0"/>
                </a:lnTo>
                <a:lnTo>
                  <a:pt x="1264565" y="1264565"/>
                </a:lnTo>
                <a:lnTo>
                  <a:pt x="0" y="126456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06" name="Google Shape;106;p2"/>
          <p:cNvSpPr txBox="1"/>
          <p:nvPr/>
        </p:nvSpPr>
        <p:spPr>
          <a:xfrm>
            <a:off x="5963813" y="6603219"/>
            <a:ext cx="623700" cy="5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6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33"/>
              <a:buFont typeface="Arial"/>
              <a:buNone/>
            </a:pPr>
            <a:r>
              <a:rPr b="1" i="0" lang="en-US" sz="4633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2"/>
          <p:cNvSpPr txBox="1"/>
          <p:nvPr/>
        </p:nvSpPr>
        <p:spPr>
          <a:xfrm>
            <a:off x="5963813" y="8382134"/>
            <a:ext cx="623700" cy="5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6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33"/>
              <a:buFont typeface="Arial"/>
              <a:buNone/>
            </a:pPr>
            <a:r>
              <a:rPr b="1" i="0" lang="en-US" sz="4633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"/>
          <p:cNvSpPr/>
          <p:nvPr/>
        </p:nvSpPr>
        <p:spPr>
          <a:xfrm rot="-5400000">
            <a:off x="4000500" y="-4000500"/>
            <a:ext cx="10287000" cy="18288000"/>
          </a:xfrm>
          <a:custGeom>
            <a:rect b="b" l="l" r="r" t="t"/>
            <a:pathLst>
              <a:path extrusionOk="0"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19440" r="-19438" t="0"/>
            </a:stretch>
          </a:blipFill>
          <a:ln>
            <a:noFill/>
          </a:ln>
        </p:spPr>
      </p:sp>
      <p:sp>
        <p:nvSpPr>
          <p:cNvPr id="113" name="Google Shape;113;p3"/>
          <p:cNvSpPr txBox="1"/>
          <p:nvPr/>
        </p:nvSpPr>
        <p:spPr>
          <a:xfrm>
            <a:off x="6264659" y="7229315"/>
            <a:ext cx="5758681" cy="3562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Tomada de la fuente: unsitiogenial.es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761075" y="194475"/>
            <a:ext cx="17039400" cy="103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8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46"/>
              <a:buFont typeface="Arial"/>
              <a:buNone/>
            </a:pPr>
            <a:r>
              <a:rPr b="0" i="0" lang="en-US" sz="6746" u="none" cap="none" strike="noStrike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ARQUITECTURA ACTUALIZADA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5" name="Google Shape;115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57000" y="1323425"/>
            <a:ext cx="15574001" cy="878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4"/>
          <p:cNvSpPr/>
          <p:nvPr/>
        </p:nvSpPr>
        <p:spPr>
          <a:xfrm rot="-5400000">
            <a:off x="4000500" y="-4000500"/>
            <a:ext cx="10287000" cy="18288000"/>
          </a:xfrm>
          <a:custGeom>
            <a:rect b="b" l="l" r="r" t="t"/>
            <a:pathLst>
              <a:path extrusionOk="0"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19440" r="-19438" t="0"/>
            </a:stretch>
          </a:blipFill>
          <a:ln>
            <a:noFill/>
          </a:ln>
        </p:spPr>
      </p:sp>
      <p:sp>
        <p:nvSpPr>
          <p:cNvPr id="121" name="Google Shape;121;p4"/>
          <p:cNvSpPr txBox="1"/>
          <p:nvPr/>
        </p:nvSpPr>
        <p:spPr>
          <a:xfrm>
            <a:off x="1805776" y="363750"/>
            <a:ext cx="15505500" cy="11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80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382"/>
              <a:buFont typeface="Arial"/>
              <a:buNone/>
            </a:pPr>
            <a:r>
              <a:rPr b="0" i="0" lang="en-US" sz="7382" u="none" cap="none" strike="noStrike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FUENTE DE LOS PROCESOS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4"/>
          <p:cNvSpPr txBox="1"/>
          <p:nvPr/>
        </p:nvSpPr>
        <p:spPr>
          <a:xfrm>
            <a:off x="1886950" y="2507475"/>
            <a:ext cx="13791600" cy="5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5"/>
              <a:buFont typeface="Arial"/>
              <a:buNone/>
            </a:pPr>
            <a:r>
              <a:rPr b="0" i="0" lang="en-US" sz="3505" u="none" cap="none" strike="noStrik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Fuente de datos externa de colectivos </a:t>
            </a:r>
            <a:r>
              <a:rPr lang="en-US" sz="3505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y metro puente alto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4"/>
          <p:cNvSpPr/>
          <p:nvPr/>
        </p:nvSpPr>
        <p:spPr>
          <a:xfrm>
            <a:off x="2233933" y="4054188"/>
            <a:ext cx="12614234" cy="3499033"/>
          </a:xfrm>
          <a:custGeom>
            <a:rect b="b" l="l" r="r" t="t"/>
            <a:pathLst>
              <a:path extrusionOk="0" h="3499033" w="12614234">
                <a:moveTo>
                  <a:pt x="0" y="0"/>
                </a:moveTo>
                <a:lnTo>
                  <a:pt x="12614234" y="0"/>
                </a:lnTo>
                <a:lnTo>
                  <a:pt x="12614234" y="3499033"/>
                </a:lnTo>
                <a:lnTo>
                  <a:pt x="0" y="349903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5"/>
          <p:cNvSpPr/>
          <p:nvPr/>
        </p:nvSpPr>
        <p:spPr>
          <a:xfrm rot="-5400000">
            <a:off x="4000500" y="-4000500"/>
            <a:ext cx="10287000" cy="18288000"/>
          </a:xfrm>
          <a:custGeom>
            <a:rect b="b" l="l" r="r" t="t"/>
            <a:pathLst>
              <a:path extrusionOk="0"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19440" r="-19438" t="0"/>
            </a:stretch>
          </a:blipFill>
          <a:ln>
            <a:noFill/>
          </a:ln>
        </p:spPr>
      </p:sp>
      <p:sp>
        <p:nvSpPr>
          <p:cNvPr id="129" name="Google Shape;129;p5"/>
          <p:cNvSpPr/>
          <p:nvPr/>
        </p:nvSpPr>
        <p:spPr>
          <a:xfrm>
            <a:off x="0" y="0"/>
            <a:ext cx="11250221" cy="14534894"/>
          </a:xfrm>
          <a:custGeom>
            <a:rect b="b" l="l" r="r" t="t"/>
            <a:pathLst>
              <a:path extrusionOk="0" h="14534894" w="11250221">
                <a:moveTo>
                  <a:pt x="0" y="0"/>
                </a:moveTo>
                <a:lnTo>
                  <a:pt x="11250221" y="0"/>
                </a:lnTo>
                <a:lnTo>
                  <a:pt x="11250221" y="14534894"/>
                </a:lnTo>
                <a:lnTo>
                  <a:pt x="0" y="1453489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-6035" t="0"/>
            </a:stretch>
          </a:blipFill>
          <a:ln>
            <a:noFill/>
          </a:ln>
        </p:spPr>
      </p:sp>
      <p:sp>
        <p:nvSpPr>
          <p:cNvPr id="130" name="Google Shape;130;p5"/>
          <p:cNvSpPr txBox="1"/>
          <p:nvPr/>
        </p:nvSpPr>
        <p:spPr>
          <a:xfrm>
            <a:off x="11914511" y="2258895"/>
            <a:ext cx="5125500" cy="59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96"/>
              <a:buFont typeface="Arial"/>
              <a:buNone/>
            </a:pPr>
            <a:r>
              <a:rPr b="0" i="0" lang="en-US" sz="4096" u="none" cap="none" strike="noStrik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Fuente de datos desde api para recorridos y análisis de datos para los buses(Se tomó más de un recorrido)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6"/>
          <p:cNvSpPr/>
          <p:nvPr/>
        </p:nvSpPr>
        <p:spPr>
          <a:xfrm rot="-5400000">
            <a:off x="4000500" y="-4000500"/>
            <a:ext cx="10287000" cy="18288000"/>
          </a:xfrm>
          <a:custGeom>
            <a:rect b="b" l="l" r="r" t="t"/>
            <a:pathLst>
              <a:path extrusionOk="0"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19440" r="-19438" t="0"/>
            </a:stretch>
          </a:blipFill>
          <a:ln>
            <a:noFill/>
          </a:ln>
        </p:spPr>
      </p:sp>
      <p:sp>
        <p:nvSpPr>
          <p:cNvPr id="136" name="Google Shape;136;p6"/>
          <p:cNvSpPr txBox="1"/>
          <p:nvPr/>
        </p:nvSpPr>
        <p:spPr>
          <a:xfrm>
            <a:off x="11842875" y="323800"/>
            <a:ext cx="5258700" cy="94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96"/>
              <a:buFont typeface="Arial"/>
              <a:buNone/>
            </a:pPr>
            <a:r>
              <a:rPr b="0" i="0" lang="en-US" sz="4096" u="none" cap="none" strike="noStrik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Se realizó </a:t>
            </a:r>
            <a:r>
              <a:rPr lang="en-US" sz="4096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un codigo en cloud functions</a:t>
            </a:r>
            <a:r>
              <a:rPr b="0" i="0" lang="en-US" sz="4096" u="none" cap="none" strike="noStrik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para tomar los datos de la Api anterior siendo todos los recorridos que necesitábamos y referente a los paraderos estudiados.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7" name="Google Shape;137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9375" y="422275"/>
            <a:ext cx="10634424" cy="945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781fc36a90_2_0"/>
          <p:cNvSpPr/>
          <p:nvPr/>
        </p:nvSpPr>
        <p:spPr>
          <a:xfrm rot="-5400000">
            <a:off x="4000500" y="-4000500"/>
            <a:ext cx="10287000" cy="18288000"/>
          </a:xfrm>
          <a:custGeom>
            <a:rect b="b" l="l" r="r" t="t"/>
            <a:pathLst>
              <a:path extrusionOk="0"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19438" r="-19438" t="0"/>
            </a:stretch>
          </a:blipFill>
          <a:ln>
            <a:noFill/>
          </a:ln>
        </p:spPr>
      </p:sp>
      <p:sp>
        <p:nvSpPr>
          <p:cNvPr id="143" name="Google Shape;143;g2781fc36a90_2_0"/>
          <p:cNvSpPr txBox="1"/>
          <p:nvPr/>
        </p:nvSpPr>
        <p:spPr>
          <a:xfrm>
            <a:off x="12265825" y="1421425"/>
            <a:ext cx="5258700" cy="68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96"/>
              <a:buFont typeface="Arial"/>
              <a:buNone/>
            </a:pPr>
            <a:r>
              <a:rPr b="0" i="0" lang="en-US" sz="4096" u="none" cap="none" strike="noStrik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Se realizó </a:t>
            </a:r>
            <a:r>
              <a:rPr lang="en-US" sz="4096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un codigo en cloud functions</a:t>
            </a:r>
            <a:r>
              <a:rPr b="0" i="0" lang="en-US" sz="4096" u="none" cap="none" strike="noStrik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para tomar los datos de la </a:t>
            </a:r>
            <a:r>
              <a:rPr lang="en-US" sz="4096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fuente</a:t>
            </a:r>
            <a:r>
              <a:rPr b="0" i="0" lang="en-US" sz="4096" u="none" cap="none" strike="noStrik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n-US" sz="4096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externa</a:t>
            </a:r>
            <a:r>
              <a:rPr b="0" i="0" lang="en-US" sz="4096" u="none" cap="none" strike="noStrik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siendo </a:t>
            </a:r>
            <a:r>
              <a:rPr lang="en-US" sz="4096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los datos de colectivos y metro de línea 4.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4" name="Google Shape;144;g2781fc36a90_2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3700" y="325050"/>
            <a:ext cx="10479826" cy="931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1"/>
          <p:cNvSpPr/>
          <p:nvPr/>
        </p:nvSpPr>
        <p:spPr>
          <a:xfrm rot="-5400000">
            <a:off x="4000500" y="-4000500"/>
            <a:ext cx="10287000" cy="18288000"/>
          </a:xfrm>
          <a:custGeom>
            <a:rect b="b" l="l" r="r" t="t"/>
            <a:pathLst>
              <a:path extrusionOk="0"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19440" r="-19438" t="0"/>
            </a:stretch>
          </a:blipFill>
          <a:ln>
            <a:noFill/>
          </a:ln>
        </p:spPr>
      </p:sp>
      <p:sp>
        <p:nvSpPr>
          <p:cNvPr id="150" name="Google Shape;150;p11"/>
          <p:cNvSpPr/>
          <p:nvPr/>
        </p:nvSpPr>
        <p:spPr>
          <a:xfrm rot="9104444">
            <a:off x="-4672293" y="-12355772"/>
            <a:ext cx="24025991" cy="18029504"/>
          </a:xfrm>
          <a:custGeom>
            <a:rect b="b" l="l" r="r" t="t"/>
            <a:pathLst>
              <a:path extrusionOk="0" h="18029504" w="24025991">
                <a:moveTo>
                  <a:pt x="24025991" y="18029504"/>
                </a:moveTo>
                <a:lnTo>
                  <a:pt x="0" y="18029504"/>
                </a:lnTo>
                <a:lnTo>
                  <a:pt x="0" y="0"/>
                </a:lnTo>
                <a:lnTo>
                  <a:pt x="24025991" y="0"/>
                </a:lnTo>
                <a:lnTo>
                  <a:pt x="24025991" y="18029504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1" name="Google Shape;151;p11"/>
          <p:cNvSpPr txBox="1"/>
          <p:nvPr/>
        </p:nvSpPr>
        <p:spPr>
          <a:xfrm>
            <a:off x="3878541" y="853610"/>
            <a:ext cx="9713933" cy="17868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0" i="0" lang="en-US" sz="6000" u="none" cap="none" strike="noStrike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Visualización del Tema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2" name="Google Shape;152;p1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05625" y="2230000"/>
            <a:ext cx="15735100" cy="779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51A38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42438" y="705350"/>
            <a:ext cx="11403124" cy="887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</cp:coreProperties>
</file>